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2801600" cy="9601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2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o del título"/>
          <p:cNvSpPr txBox="1"/>
          <p:nvPr>
            <p:ph type="title"/>
          </p:nvPr>
        </p:nvSpPr>
        <p:spPr>
          <a:xfrm>
            <a:off x="873125" y="2393950"/>
            <a:ext cx="11041065" cy="3994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101" name="Nivel de texto 1…"/>
          <p:cNvSpPr txBox="1"/>
          <p:nvPr>
            <p:ph type="body" sz="quarter" idx="1"/>
          </p:nvPr>
        </p:nvSpPr>
        <p:spPr>
          <a:xfrm>
            <a:off x="873125" y="6424612"/>
            <a:ext cx="11041065" cy="210026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10" name="Nivel de texto 1…"/>
          <p:cNvSpPr txBox="1"/>
          <p:nvPr>
            <p:ph type="body" sz="half" idx="1"/>
          </p:nvPr>
        </p:nvSpPr>
        <p:spPr>
          <a:xfrm>
            <a:off x="879475" y="2555875"/>
            <a:ext cx="5445125" cy="6091238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o del título"/>
          <p:cNvSpPr txBox="1"/>
          <p:nvPr>
            <p:ph type="title"/>
          </p:nvPr>
        </p:nvSpPr>
        <p:spPr>
          <a:xfrm>
            <a:off x="881062" y="511175"/>
            <a:ext cx="11042651" cy="185579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19" name="Nivel de texto 1…"/>
          <p:cNvSpPr txBox="1"/>
          <p:nvPr>
            <p:ph type="body" sz="quarter" idx="1"/>
          </p:nvPr>
        </p:nvSpPr>
        <p:spPr>
          <a:xfrm>
            <a:off x="881062" y="2354263"/>
            <a:ext cx="5416552" cy="115252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0" name="Text Placeholder 4"/>
          <p:cNvSpPr/>
          <p:nvPr>
            <p:ph type="body" sz="quarter" idx="21"/>
          </p:nvPr>
        </p:nvSpPr>
        <p:spPr>
          <a:xfrm>
            <a:off x="6480175" y="2354263"/>
            <a:ext cx="5443538" cy="1152528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o del título"/>
          <p:cNvSpPr txBox="1"/>
          <p:nvPr>
            <p:ph type="title"/>
          </p:nvPr>
        </p:nvSpPr>
        <p:spPr>
          <a:xfrm>
            <a:off x="881062" y="639762"/>
            <a:ext cx="4129090" cy="223996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44" name="Nivel de texto 1…"/>
          <p:cNvSpPr txBox="1"/>
          <p:nvPr>
            <p:ph type="body" sz="half" idx="1"/>
          </p:nvPr>
        </p:nvSpPr>
        <p:spPr>
          <a:xfrm>
            <a:off x="5441950" y="1382712"/>
            <a:ext cx="6481763" cy="68230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5" name="Text Placeholder 3"/>
          <p:cNvSpPr/>
          <p:nvPr>
            <p:ph type="body" sz="quarter" idx="21"/>
          </p:nvPr>
        </p:nvSpPr>
        <p:spPr>
          <a:xfrm>
            <a:off x="881062" y="2879725"/>
            <a:ext cx="4129088" cy="53371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o del título"/>
          <p:cNvSpPr txBox="1"/>
          <p:nvPr>
            <p:ph type="title"/>
          </p:nvPr>
        </p:nvSpPr>
        <p:spPr>
          <a:xfrm>
            <a:off x="881062" y="639762"/>
            <a:ext cx="4129090" cy="223996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154" name="Picture Placeholder 2"/>
          <p:cNvSpPr/>
          <p:nvPr>
            <p:ph type="pic" sz="half" idx="21"/>
          </p:nvPr>
        </p:nvSpPr>
        <p:spPr>
          <a:xfrm>
            <a:off x="5441950" y="1382712"/>
            <a:ext cx="6481763" cy="6823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ivel de texto 1…"/>
          <p:cNvSpPr txBox="1"/>
          <p:nvPr>
            <p:ph type="body" sz="quarter" idx="1"/>
          </p:nvPr>
        </p:nvSpPr>
        <p:spPr>
          <a:xfrm>
            <a:off x="881062" y="2879725"/>
            <a:ext cx="4129090" cy="53371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el título"/>
          <p:cNvSpPr txBox="1"/>
          <p:nvPr>
            <p:ph type="title"/>
          </p:nvPr>
        </p:nvSpPr>
        <p:spPr>
          <a:xfrm>
            <a:off x="436392" y="1389873"/>
            <a:ext cx="11928841" cy="3831522"/>
          </a:xfrm>
          <a:prstGeom prst="rect">
            <a:avLst/>
          </a:prstGeom>
        </p:spPr>
        <p:txBody>
          <a:bodyPr lIns="91422" tIns="91422" rIns="91422" bIns="91422" anchor="b"/>
          <a:lstStyle>
            <a:lvl1pPr algn="ctr">
              <a:lnSpc>
                <a:spcPct val="100000"/>
              </a:lnSpc>
              <a:defRPr sz="5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19" name="Nivel de texto 1…"/>
          <p:cNvSpPr txBox="1"/>
          <p:nvPr>
            <p:ph type="body" sz="quarter" idx="1"/>
          </p:nvPr>
        </p:nvSpPr>
        <p:spPr>
          <a:xfrm>
            <a:off x="436380" y="5290365"/>
            <a:ext cx="11928841" cy="1479523"/>
          </a:xfrm>
          <a:prstGeom prst="rect">
            <a:avLst/>
          </a:prstGeom>
        </p:spPr>
        <p:txBody>
          <a:bodyPr lIns="91422" tIns="91422" rIns="91422" bIns="91422"/>
          <a:lstStyle>
            <a:lvl1pPr marL="11430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/>
          <p:nvPr>
            <p:ph type="title"/>
          </p:nvPr>
        </p:nvSpPr>
        <p:spPr>
          <a:xfrm>
            <a:off x="436380" y="830714"/>
            <a:ext cx="11928841" cy="1069043"/>
          </a:xfrm>
          <a:prstGeom prst="rect">
            <a:avLst/>
          </a:prstGeom>
        </p:spPr>
        <p:txBody>
          <a:bodyPr lIns="91422" tIns="91422" rIns="91422" bIns="91422" anchor="t"/>
          <a:lstStyle>
            <a:lvl1pPr>
              <a:lnSpc>
                <a:spcPct val="100000"/>
              </a:lnSpc>
              <a:defRPr sz="2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28" name="Nivel de texto 1…"/>
          <p:cNvSpPr txBox="1"/>
          <p:nvPr>
            <p:ph type="body" sz="half" idx="1"/>
          </p:nvPr>
        </p:nvSpPr>
        <p:spPr>
          <a:xfrm>
            <a:off x="436381" y="2151283"/>
            <a:ext cx="5599861" cy="6377285"/>
          </a:xfrm>
          <a:prstGeom prst="rect">
            <a:avLst/>
          </a:prstGeom>
        </p:spPr>
        <p:txBody>
          <a:bodyPr lIns="91422" tIns="91422" rIns="91422" bIns="91422"/>
          <a:lstStyle>
            <a:lvl1pPr marL="457200" indent="-3175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400"/>
              <a:buChar char="●"/>
              <a:defRPr sz="14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65200" indent="-3556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400"/>
              <a:buChar char="○"/>
              <a:defRPr sz="14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22400" indent="-3556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400"/>
              <a:buChar char="■"/>
              <a:defRPr sz="14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796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400"/>
              <a:buChar char="●"/>
              <a:defRPr sz="14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36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400"/>
              <a:buChar char="○"/>
              <a:defRPr sz="14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Google Shape;18;p4"/>
          <p:cNvSpPr txBox="1"/>
          <p:nvPr>
            <p:ph type="body" sz="half" idx="21"/>
          </p:nvPr>
        </p:nvSpPr>
        <p:spPr>
          <a:xfrm>
            <a:off x="6765359" y="2151283"/>
            <a:ext cx="5599863" cy="6377285"/>
          </a:xfrm>
          <a:prstGeom prst="rect">
            <a:avLst/>
          </a:prstGeom>
        </p:spPr>
        <p:txBody>
          <a:bodyPr lIns="91422" tIns="91422" rIns="91422" bIns="91422"/>
          <a:lstStyle/>
          <a:p>
            <a:pPr/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xfrm>
            <a:off x="436380" y="1037120"/>
            <a:ext cx="3931200" cy="1410640"/>
          </a:xfrm>
          <a:prstGeom prst="rect">
            <a:avLst/>
          </a:prstGeom>
        </p:spPr>
        <p:txBody>
          <a:bodyPr lIns="91422" tIns="91422" rIns="91422" bIns="91422" anchor="b"/>
          <a:lstStyle>
            <a:lvl1pPr>
              <a:lnSpc>
                <a:spcPct val="100000"/>
              </a:lnSpc>
              <a:defRPr sz="24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quarter" idx="1"/>
          </p:nvPr>
        </p:nvSpPr>
        <p:spPr>
          <a:xfrm>
            <a:off x="436380" y="2593918"/>
            <a:ext cx="3931200" cy="5934884"/>
          </a:xfrm>
          <a:prstGeom prst="rect">
            <a:avLst/>
          </a:prstGeom>
        </p:spPr>
        <p:txBody>
          <a:bodyPr lIns="91422" tIns="91422" rIns="91422" bIns="91422"/>
          <a:lstStyle>
            <a:lvl1pPr marL="457200" indent="-304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200"/>
              <a:buChar char="●"/>
              <a:defRPr sz="12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14400" indent="-304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200"/>
              <a:buChar char="○"/>
              <a:defRPr sz="12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indent="-304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200"/>
              <a:buChar char="■"/>
              <a:defRPr sz="12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28800" indent="-304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200"/>
              <a:buChar char="●"/>
              <a:defRPr sz="12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0" indent="-304800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200"/>
              <a:buChar char="○"/>
              <a:defRPr sz="12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 del título"/>
          <p:cNvSpPr txBox="1"/>
          <p:nvPr>
            <p:ph type="title"/>
          </p:nvPr>
        </p:nvSpPr>
        <p:spPr>
          <a:xfrm>
            <a:off x="686350" y="840280"/>
            <a:ext cx="8914921" cy="7636162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lnSpc>
                <a:spcPct val="100000"/>
              </a:lnSpc>
              <a:defRPr sz="4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47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28;p7"/>
          <p:cNvSpPr/>
          <p:nvPr/>
        </p:nvSpPr>
        <p:spPr>
          <a:xfrm>
            <a:off x="6400800" y="-234"/>
            <a:ext cx="6400800" cy="96012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600"/>
            </a:pPr>
          </a:p>
        </p:txBody>
      </p:sp>
      <p:sp>
        <p:nvSpPr>
          <p:cNvPr id="55" name="Texto del título"/>
          <p:cNvSpPr txBox="1"/>
          <p:nvPr>
            <p:ph type="title"/>
          </p:nvPr>
        </p:nvSpPr>
        <p:spPr>
          <a:xfrm>
            <a:off x="371700" y="2301924"/>
            <a:ext cx="5663280" cy="2766962"/>
          </a:xfrm>
          <a:prstGeom prst="rect">
            <a:avLst/>
          </a:prstGeom>
        </p:spPr>
        <p:txBody>
          <a:bodyPr lIns="91422" tIns="91422" rIns="91422" bIns="91422" anchor="b"/>
          <a:lstStyle>
            <a:lvl1pPr algn="ctr">
              <a:lnSpc>
                <a:spcPct val="100000"/>
              </a:lnSpc>
              <a:defRPr sz="4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56" name="Nivel de texto 1…"/>
          <p:cNvSpPr txBox="1"/>
          <p:nvPr>
            <p:ph type="body" sz="quarter" idx="1"/>
          </p:nvPr>
        </p:nvSpPr>
        <p:spPr>
          <a:xfrm>
            <a:off x="371700" y="5232405"/>
            <a:ext cx="5663280" cy="2305523"/>
          </a:xfrm>
          <a:prstGeom prst="rect">
            <a:avLst/>
          </a:prstGeom>
        </p:spPr>
        <p:txBody>
          <a:bodyPr lIns="91422" tIns="91422" rIns="91422" bIns="91422"/>
          <a:lstStyle>
            <a:lvl1pPr marL="11430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14300" indent="1143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Google Shape;31;p7"/>
          <p:cNvSpPr txBox="1"/>
          <p:nvPr>
            <p:ph type="body" sz="half" idx="21"/>
          </p:nvPr>
        </p:nvSpPr>
        <p:spPr>
          <a:xfrm>
            <a:off x="6915300" y="1351605"/>
            <a:ext cx="5371803" cy="6897521"/>
          </a:xfrm>
          <a:prstGeom prst="rect">
            <a:avLst/>
          </a:prstGeom>
        </p:spPr>
        <p:txBody>
          <a:bodyPr lIns="91422" tIns="91422" rIns="91422" bIns="91422" anchor="ctr"/>
          <a:lstStyle/>
          <a:p>
            <a:pPr/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ivel de texto 1…"/>
          <p:cNvSpPr txBox="1"/>
          <p:nvPr>
            <p:ph type="body" sz="quarter" idx="1"/>
          </p:nvPr>
        </p:nvSpPr>
        <p:spPr>
          <a:xfrm>
            <a:off x="436380" y="7897073"/>
            <a:ext cx="8398320" cy="1129521"/>
          </a:xfrm>
          <a:prstGeom prst="rect">
            <a:avLst/>
          </a:prstGeom>
        </p:spPr>
        <p:txBody>
          <a:bodyPr lIns="91422" tIns="91422" rIns="91422" bIns="91422" anchor="ctr"/>
          <a:lstStyle>
            <a:lvl1pPr marL="0" indent="228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233714" indent="-408213">
              <a:lnSpc>
                <a:spcPct val="100000"/>
              </a:lnSpc>
              <a:spcBef>
                <a:spcPts val="0"/>
              </a:spcBef>
              <a:buSzPts val="1800"/>
              <a:buFontTx/>
              <a:buChar char="○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690914" indent="-408214">
              <a:lnSpc>
                <a:spcPct val="100000"/>
              </a:lnSpc>
              <a:spcBef>
                <a:spcPts val="0"/>
              </a:spcBef>
              <a:buSzPts val="1800"/>
              <a:buFontTx/>
              <a:buChar char="■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2148114" indent="-408214">
              <a:lnSpc>
                <a:spcPct val="100000"/>
              </a:lnSpc>
              <a:spcBef>
                <a:spcPts val="0"/>
              </a:spcBef>
              <a:buSzPts val="1800"/>
              <a:buFontTx/>
              <a:buChar char="●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605314" indent="-408214">
              <a:lnSpc>
                <a:spcPct val="100000"/>
              </a:lnSpc>
              <a:spcBef>
                <a:spcPts val="0"/>
              </a:spcBef>
              <a:buSzPts val="1800"/>
              <a:buFontTx/>
              <a:buChar char="○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6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xx%"/>
          <p:cNvSpPr txBox="1"/>
          <p:nvPr>
            <p:ph type="title" hasCustomPrompt="1"/>
          </p:nvPr>
        </p:nvSpPr>
        <p:spPr>
          <a:xfrm>
            <a:off x="436380" y="2064766"/>
            <a:ext cx="11928841" cy="3665200"/>
          </a:xfrm>
          <a:prstGeom prst="rect">
            <a:avLst/>
          </a:prstGeom>
        </p:spPr>
        <p:txBody>
          <a:bodyPr lIns="91422" tIns="91422" rIns="91422" bIns="91422" anchor="b"/>
          <a:lstStyle>
            <a:lvl1pPr algn="ctr">
              <a:lnSpc>
                <a:spcPct val="100000"/>
              </a:lnSpc>
              <a:defRPr sz="120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74" name="Nivel de texto 1…"/>
          <p:cNvSpPr txBox="1"/>
          <p:nvPr>
            <p:ph type="body" sz="half" idx="1"/>
          </p:nvPr>
        </p:nvSpPr>
        <p:spPr>
          <a:xfrm>
            <a:off x="436380" y="5884154"/>
            <a:ext cx="11928841" cy="2428160"/>
          </a:xfrm>
          <a:prstGeom prst="rect">
            <a:avLst/>
          </a:prstGeom>
        </p:spPr>
        <p:txBody>
          <a:bodyPr lIns="91422" tIns="91422" rIns="91422" bIns="91422"/>
          <a:lstStyle>
            <a:lvl1pPr marL="457200" indent="-342900" algn="ctr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800"/>
              <a:buChar char="●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1005114" indent="-408213" algn="ctr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800"/>
              <a:buChar char="○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462314" indent="-408214" algn="ctr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800"/>
              <a:buChar char="■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919514" indent="-408214" algn="ctr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800"/>
              <a:buChar char="●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376714" indent="-408214" algn="ctr">
              <a:lnSpc>
                <a:spcPct val="115000"/>
              </a:lnSpc>
              <a:spcBef>
                <a:spcPts val="0"/>
              </a:spcBef>
              <a:buClr>
                <a:srgbClr val="585858"/>
              </a:buClr>
              <a:buSzPts val="1800"/>
              <a:buChar char="○"/>
              <a:defRPr sz="18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Número de diapositiva"/>
          <p:cNvSpPr txBox="1"/>
          <p:nvPr>
            <p:ph type="sldNum" sz="quarter" idx="2"/>
          </p:nvPr>
        </p:nvSpPr>
        <p:spPr>
          <a:xfrm>
            <a:off x="12292814" y="8912835"/>
            <a:ext cx="336810" cy="318393"/>
          </a:xfrm>
          <a:prstGeom prst="rect">
            <a:avLst/>
          </a:prstGeom>
        </p:spPr>
        <p:txBody>
          <a:bodyPr lIns="91422" tIns="91422" rIns="91422" bIns="91422"/>
          <a:lstStyle>
            <a:lvl1pPr>
              <a:defRPr sz="1000"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/>
          <p:nvPr>
            <p:ph type="title"/>
          </p:nvPr>
        </p:nvSpPr>
        <p:spPr>
          <a:xfrm>
            <a:off x="1600200" y="1571625"/>
            <a:ext cx="9601200" cy="3341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1600200" y="5043487"/>
            <a:ext cx="9601200" cy="231775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879475" y="511175"/>
            <a:ext cx="11042650" cy="1855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879475" y="2555875"/>
            <a:ext cx="11042650" cy="609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648474" y="9022987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60699" marR="0" indent="-634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17898" marR="0" indent="-6349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75098" marR="0" indent="-63499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432298" marR="0" indent="-63499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ts val="2800"/>
        <a:buFont typeface="Arial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qmul.ac.uk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://Technische%20Universit%C3%A4t%20Berlin%20-%20We've%20Got%20the%20Brains%20for%20...https://www.tu.berlin%20%E2%80%BA%20...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ww.sunderland.ac.uk/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polimoda.com/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www.salleurl.edu/en" TargetMode="External"/><Relationship Id="rId11" Type="http://schemas.openxmlformats.org/officeDocument/2006/relationships/image" Target="../media/image4.png"/><Relationship Id="rId12" Type="http://schemas.openxmlformats.org/officeDocument/2006/relationships/hyperlink" Target="http://Universitat%20de%20Girona%20%3E%20UdGhttps://www.udg.edu%20%E2%80%BA%20..." TargetMode="External"/><Relationship Id="rId13" Type="http://schemas.openxmlformats.org/officeDocument/2006/relationships/image" Target="../media/image1.tif"/><Relationship Id="rId14" Type="http://schemas.openxmlformats.org/officeDocument/2006/relationships/hyperlink" Target="https://www.rug.nl/" TargetMode="External"/><Relationship Id="rId15" Type="http://schemas.openxmlformats.org/officeDocument/2006/relationships/image" Target="../media/image5.png"/><Relationship Id="rId16" Type="http://schemas.openxmlformats.org/officeDocument/2006/relationships/hyperlink" Target="http://University%20of%20Hertfordshirehttps://www.herts.ac.uk" TargetMode="External"/><Relationship Id="rId17" Type="http://schemas.openxmlformats.org/officeDocument/2006/relationships/image" Target="../media/image2.tif"/><Relationship Id="rId18" Type="http://schemas.openxmlformats.org/officeDocument/2006/relationships/hyperlink" Target="http://Inicio%20%7C%20Universidad%20de%20Le%C3%B3nhttps://www.unileon.es" TargetMode="External"/><Relationship Id="rId19" Type="http://schemas.openxmlformats.org/officeDocument/2006/relationships/image" Target="../media/image3.tif"/><Relationship Id="rId20" Type="http://schemas.openxmlformats.org/officeDocument/2006/relationships/hyperlink" Target="http://GBSB%20Global%20Business%20School%20in%20Europe%20-%20GBSBhttps://www.global-business-school.org" TargetMode="External"/><Relationship Id="rId21" Type="http://schemas.openxmlformats.org/officeDocument/2006/relationships/image" Target="../media/image2.jpeg"/><Relationship Id="rId22" Type="http://schemas.openxmlformats.org/officeDocument/2006/relationships/hyperlink" Target="http://Riga%20Business%20School%20-%20World%20class%20business%20and%20IT%20educationhttps://rbs.lv" TargetMode="External"/><Relationship Id="rId23" Type="http://schemas.openxmlformats.org/officeDocument/2006/relationships/image" Target="../media/image4.tif"/><Relationship Id="rId24" Type="http://schemas.openxmlformats.org/officeDocument/2006/relationships/hyperlink" Target="http://Eindhoven%20University%20of%20Technologyhttps://www.tue.nl%20%E2%80%BA%20..." TargetMode="External"/><Relationship Id="rId25" Type="http://schemas.openxmlformats.org/officeDocument/2006/relationships/image" Target="../media/image3.jpeg"/><Relationship Id="rId26" Type="http://schemas.openxmlformats.org/officeDocument/2006/relationships/hyperlink" Target="http://Istituto%20Marangoni:%20Fashion,%20Art%20and%20Design%20Courseshttps://www.istitutomarangoni.com%20%E2%80%BA%20..." TargetMode="External"/><Relationship Id="rId27" Type="http://schemas.openxmlformats.org/officeDocument/2006/relationships/image" Target="../media/image4.jpeg"/><Relationship Id="rId28" Type="http://schemas.openxmlformats.org/officeDocument/2006/relationships/hyperlink" Target="http://Your%20studies%20at%20the%20IU%20%7C%20IU%20International%20Universityhttps://www.iu.de%20%E2%80%BA%20..." TargetMode="External"/><Relationship Id="rId29" Type="http://schemas.openxmlformats.org/officeDocument/2006/relationships/image" Target="../media/image5.tif"/><Relationship Id="rId30" Type="http://schemas.openxmlformats.org/officeDocument/2006/relationships/hyperlink" Target="https://www.ied.it/sedi/milano?activityId=7011r000001uOZSAA2&amp;utm_source=google&amp;utm_medium=mybusiness&amp;utm_campaign=2021_gruppo_italia_x&amp;utm_content=postmilano" TargetMode="External"/><Relationship Id="rId31" Type="http://schemas.openxmlformats.org/officeDocument/2006/relationships/image" Target="../media/image5.jpeg"/><Relationship Id="rId32" Type="http://schemas.openxmlformats.org/officeDocument/2006/relationships/hyperlink" Target="https://www.cesda.com/" TargetMode="External"/><Relationship Id="rId33" Type="http://schemas.openxmlformats.org/officeDocument/2006/relationships/image" Target="../media/image6.png"/><Relationship Id="rId34" Type="http://schemas.openxmlformats.org/officeDocument/2006/relationships/hyperlink" Target="https://ua.school/" TargetMode="External"/><Relationship Id="rId35" Type="http://schemas.openxmlformats.org/officeDocument/2006/relationships/image" Target="../media/image6.jpeg"/><Relationship Id="rId36" Type="http://schemas.openxmlformats.org/officeDocument/2006/relationships/hyperlink" Target="https://www.urv.cat/en/" TargetMode="External"/><Relationship Id="rId37" Type="http://schemas.openxmlformats.org/officeDocument/2006/relationships/image" Target="../media/image7.png"/><Relationship Id="rId38" Type="http://schemas.openxmlformats.org/officeDocument/2006/relationships/hyperlink" Target="https://www.ub.edu/web/portal/ca/" TargetMode="External"/><Relationship Id="rId39" Type="http://schemas.openxmlformats.org/officeDocument/2006/relationships/image" Target="../media/image8.png"/><Relationship Id="rId40" Type="http://schemas.openxmlformats.org/officeDocument/2006/relationships/hyperlink" Target="https://www.esade.edu/en" TargetMode="External"/><Relationship Id="rId41" Type="http://schemas.openxmlformats.org/officeDocument/2006/relationships/image" Target="../media/image9.png"/><Relationship Id="rId42" Type="http://schemas.openxmlformats.org/officeDocument/2006/relationships/hyperlink" Target="https://www.imperial.ac.uk/" TargetMode="External"/><Relationship Id="rId43" Type="http://schemas.openxmlformats.org/officeDocument/2006/relationships/image" Target="../media/image10.png"/><Relationship Id="rId44" Type="http://schemas.openxmlformats.org/officeDocument/2006/relationships/hyperlink" Target="https://www.uab.cat/" TargetMode="External"/><Relationship Id="rId45" Type="http://schemas.openxmlformats.org/officeDocument/2006/relationships/image" Target="../media/image11.png"/><Relationship Id="rId46" Type="http://schemas.openxmlformats.org/officeDocument/2006/relationships/hyperlink" Target="https://www.uaoceu.es/?_adin=02021864894" TargetMode="External"/><Relationship Id="rId47" Type="http://schemas.openxmlformats.org/officeDocument/2006/relationships/image" Target="../media/image12.png"/><Relationship Id="rId48" Type="http://schemas.openxmlformats.org/officeDocument/2006/relationships/hyperlink" Target="https://www.eur.nl/" TargetMode="External"/><Relationship Id="rId49" Type="http://schemas.openxmlformats.org/officeDocument/2006/relationships/image" Target="../media/image13.png"/><Relationship Id="rId50" Type="http://schemas.openxmlformats.org/officeDocument/2006/relationships/hyperlink" Target="https://www.ubc.ca/" TargetMode="External"/><Relationship Id="rId51" Type="http://schemas.openxmlformats.org/officeDocument/2006/relationships/image" Target="../media/image14.png"/><Relationship Id="rId52" Type="http://schemas.openxmlformats.org/officeDocument/2006/relationships/hyperlink" Target="https://www.ieb.es/" TargetMode="External"/><Relationship Id="rId53" Type="http://schemas.openxmlformats.org/officeDocument/2006/relationships/image" Target="../media/image15.png"/><Relationship Id="rId54" Type="http://schemas.openxmlformats.org/officeDocument/2006/relationships/hyperlink" Target="https://www.manchester.ac.uk/" TargetMode="External"/><Relationship Id="rId55" Type="http://schemas.openxmlformats.org/officeDocument/2006/relationships/image" Target="../media/image16.png"/><Relationship Id="rId56" Type="http://schemas.openxmlformats.org/officeDocument/2006/relationships/hyperlink" Target="https://www.brookes.ac.uk/" TargetMode="External"/><Relationship Id="rId57" Type="http://schemas.openxmlformats.org/officeDocument/2006/relationships/image" Target="../media/image17.png"/><Relationship Id="rId58" Type="http://schemas.openxmlformats.org/officeDocument/2006/relationships/hyperlink" Target="https://www.essec.edu/en/" TargetMode="External"/><Relationship Id="rId59" Type="http://schemas.openxmlformats.org/officeDocument/2006/relationships/image" Target="../media/image18.png"/><Relationship Id="rId60" Type="http://schemas.openxmlformats.org/officeDocument/2006/relationships/hyperlink" Target="https://www.hu-berlin.de/de" TargetMode="External"/><Relationship Id="rId61" Type="http://schemas.openxmlformats.org/officeDocument/2006/relationships/image" Target="../media/image19.png"/><Relationship Id="rId62" Type="http://schemas.openxmlformats.org/officeDocument/2006/relationships/hyperlink" Target="https://www.lboro.ac.uk/" TargetMode="External"/><Relationship Id="rId63" Type="http://schemas.openxmlformats.org/officeDocument/2006/relationships/image" Target="../media/image20.png"/><Relationship Id="rId64" Type="http://schemas.openxmlformats.org/officeDocument/2006/relationships/hyperlink" Target="https://www.kent.ac.uk/" TargetMode="External"/><Relationship Id="rId65" Type="http://schemas.openxmlformats.org/officeDocument/2006/relationships/image" Target="../media/image1.gif"/><Relationship Id="rId66" Type="http://schemas.openxmlformats.org/officeDocument/2006/relationships/hyperlink" Target="https://www.solent.ac.uk/" TargetMode="External"/><Relationship Id="rId67" Type="http://schemas.openxmlformats.org/officeDocument/2006/relationships/image" Target="../media/image21.png"/><Relationship Id="rId68" Type="http://schemas.openxmlformats.org/officeDocument/2006/relationships/hyperlink" Target="https://www.maastrichtuniversity.nl/?utm_source=google&amp;utm_medium=mybusinessprofile" TargetMode="External"/><Relationship Id="rId69" Type="http://schemas.openxmlformats.org/officeDocument/2006/relationships/image" Target="../media/image22.png"/><Relationship Id="rId70" Type="http://schemas.openxmlformats.org/officeDocument/2006/relationships/hyperlink" Target="https://www.exeter.ac.uk/" TargetMode="External"/><Relationship Id="rId71" Type="http://schemas.openxmlformats.org/officeDocument/2006/relationships/image" Target="../media/image23.png"/><Relationship Id="rId72" Type="http://schemas.openxmlformats.org/officeDocument/2006/relationships/hyperlink" Target="http://www.udl.cat/ca/" TargetMode="External"/><Relationship Id="rId73" Type="http://schemas.openxmlformats.org/officeDocument/2006/relationships/image" Target="../media/image24.png"/><Relationship Id="rId74" Type="http://schemas.openxmlformats.org/officeDocument/2006/relationships/hyperlink" Target="https://www.unizar.es/" TargetMode="External"/><Relationship Id="rId75" Type="http://schemas.openxmlformats.org/officeDocument/2006/relationships/image" Target="../media/image25.png"/><Relationship Id="rId76" Type="http://schemas.openxmlformats.org/officeDocument/2006/relationships/hyperlink" Target="https://www.esci.upf.edu/es" TargetMode="External"/><Relationship Id="rId77" Type="http://schemas.openxmlformats.org/officeDocument/2006/relationships/image" Target="../media/image26.png"/><Relationship Id="rId78" Type="http://schemas.openxmlformats.org/officeDocument/2006/relationships/hyperlink" Target="https://www.unav.edu/" TargetMode="External"/><Relationship Id="rId79" Type="http://schemas.openxmlformats.org/officeDocument/2006/relationships/image" Target="../media/image7.jpeg"/><Relationship Id="rId80" Type="http://schemas.openxmlformats.org/officeDocument/2006/relationships/hyperlink" Target="https://www.mpi-hd.mpg.de/mpi/de/" TargetMode="External"/><Relationship Id="rId81" Type="http://schemas.openxmlformats.org/officeDocument/2006/relationships/image" Target="../media/image27.png"/><Relationship Id="rId82" Type="http://schemas.openxmlformats.org/officeDocument/2006/relationships/hyperlink" Target="https://universidadeuropea.com/conocenos/madrid/" TargetMode="External"/><Relationship Id="rId83" Type="http://schemas.openxmlformats.org/officeDocument/2006/relationships/image" Target="../media/image28.png"/><Relationship Id="rId84" Type="http://schemas.openxmlformats.org/officeDocument/2006/relationships/hyperlink" Target="https://www.epfl.ch/fr/" TargetMode="External"/><Relationship Id="rId85" Type="http://schemas.openxmlformats.org/officeDocument/2006/relationships/image" Target="../media/image29.png"/><Relationship Id="rId86" Type="http://schemas.openxmlformats.org/officeDocument/2006/relationships/hyperlink" Target="https://www.ntu.ac.uk/" TargetMode="External"/><Relationship Id="rId87" Type="http://schemas.openxmlformats.org/officeDocument/2006/relationships/image" Target="../media/image30.png"/><Relationship Id="rId88" Type="http://schemas.openxmlformats.org/officeDocument/2006/relationships/hyperlink" Target="https://www.blanquerna.edu/" TargetMode="External"/><Relationship Id="rId89" Type="http://schemas.openxmlformats.org/officeDocument/2006/relationships/image" Target="../media/image8.jpeg"/><Relationship Id="rId90" Type="http://schemas.openxmlformats.org/officeDocument/2006/relationships/hyperlink" Target="https://www.moval.edu/" TargetMode="External"/><Relationship Id="rId91" Type="http://schemas.openxmlformats.org/officeDocument/2006/relationships/image" Target="../media/image9.jpeg"/><Relationship Id="rId92" Type="http://schemas.openxmlformats.org/officeDocument/2006/relationships/hyperlink" Target="https://www.nhlstenden.com/en" TargetMode="External"/><Relationship Id="rId93" Type="http://schemas.openxmlformats.org/officeDocument/2006/relationships/image" Target="../media/image31.png"/><Relationship Id="rId94" Type="http://schemas.openxmlformats.org/officeDocument/2006/relationships/hyperlink" Target="https://www.uni-wuerzburg.de/startseite/" TargetMode="External"/><Relationship Id="rId95" Type="http://schemas.openxmlformats.org/officeDocument/2006/relationships/image" Target="../media/image32.png"/><Relationship Id="rId96" Type="http://schemas.openxmlformats.org/officeDocument/2006/relationships/hyperlink" Target="https://www.uos.ac.uk/" TargetMode="External"/><Relationship Id="rId97" Type="http://schemas.openxmlformats.org/officeDocument/2006/relationships/image" Target="../media/image33.png"/><Relationship Id="rId98" Type="http://schemas.openxmlformats.org/officeDocument/2006/relationships/hyperlink" Target="https://www.wpi.edu/" TargetMode="External"/><Relationship Id="rId99" Type="http://schemas.openxmlformats.org/officeDocument/2006/relationships/image" Target="../media/image10.jpeg"/><Relationship Id="rId100" Type="http://schemas.openxmlformats.org/officeDocument/2006/relationships/hyperlink" Target="https://www.hult.edu/" TargetMode="External"/><Relationship Id="rId101" Type="http://schemas.openxmlformats.org/officeDocument/2006/relationships/image" Target="../media/image34.png"/><Relationship Id="rId102" Type="http://schemas.openxmlformats.org/officeDocument/2006/relationships/hyperlink" Target="https://www.sorbonne-universite.fr/" TargetMode="External"/><Relationship Id="rId103" Type="http://schemas.openxmlformats.org/officeDocument/2006/relationships/image" Target="../media/image35.png"/><Relationship Id="rId104" Type="http://schemas.openxmlformats.org/officeDocument/2006/relationships/hyperlink" Target="https://www.kookmin.ac.kr/user/index.do" TargetMode="External"/><Relationship Id="rId105" Type="http://schemas.openxmlformats.org/officeDocument/2006/relationships/image" Target="../media/image36.png"/><Relationship Id="rId106" Type="http://schemas.openxmlformats.org/officeDocument/2006/relationships/hyperlink" Target="http://ecir.tv/" TargetMode="External"/><Relationship Id="rId107" Type="http://schemas.openxmlformats.org/officeDocument/2006/relationships/image" Target="../media/image37.png"/><Relationship Id="rId108" Type="http://schemas.openxmlformats.org/officeDocument/2006/relationships/hyperlink" Target="https://espai.es/" TargetMode="External"/><Relationship Id="rId109" Type="http://schemas.openxmlformats.org/officeDocument/2006/relationships/image" Target="../media/image38.png"/><Relationship Id="rId110" Type="http://schemas.openxmlformats.org/officeDocument/2006/relationships/hyperlink" Target="https://iimscertifyingauthority.co.uk/" TargetMode="External"/><Relationship Id="rId111" Type="http://schemas.openxmlformats.org/officeDocument/2006/relationships/image" Target="../media/image39.png"/><Relationship Id="rId112" Type="http://schemas.openxmlformats.org/officeDocument/2006/relationships/hyperlink" Target="https://www.escueladenegociosydireccion.com/" TargetMode="External"/><Relationship Id="rId113" Type="http://schemas.openxmlformats.org/officeDocument/2006/relationships/image" Target="../media/image40.png"/><Relationship Id="rId114" Type="http://schemas.openxmlformats.org/officeDocument/2006/relationships/hyperlink" Target="https://www.uoc.edu/portal/es/index_es.html" TargetMode="External"/><Relationship Id="rId115" Type="http://schemas.openxmlformats.org/officeDocument/2006/relationships/image" Target="../media/image41.png"/><Relationship Id="rId116" Type="http://schemas.openxmlformats.org/officeDocument/2006/relationships/hyperlink" Target="https://es.eserp.com/" TargetMode="External"/><Relationship Id="rId117" Type="http://schemas.openxmlformats.org/officeDocument/2006/relationships/image" Target="../media/image42.png"/><Relationship Id="rId118" Type="http://schemas.openxmlformats.org/officeDocument/2006/relationships/hyperlink" Target="https://www.ucd.ie/" TargetMode="External"/><Relationship Id="rId119" Type="http://schemas.openxmlformats.org/officeDocument/2006/relationships/image" Target="../media/image43.png"/><Relationship Id="rId120" Type="http://schemas.openxmlformats.org/officeDocument/2006/relationships/hyperlink" Target="https://www.fudan.edu.cn/" TargetMode="External"/><Relationship Id="rId121" Type="http://schemas.openxmlformats.org/officeDocument/2006/relationships/image" Target="../media/image44.png"/><Relationship Id="rId122" Type="http://schemas.openxmlformats.org/officeDocument/2006/relationships/hyperlink" Target="https://www.uic.es/ca" TargetMode="External"/><Relationship Id="rId123" Type="http://schemas.openxmlformats.org/officeDocument/2006/relationships/image" Target="../media/image45.png"/><Relationship Id="rId124" Type="http://schemas.openxmlformats.org/officeDocument/2006/relationships/hyperlink" Target="https://etseib.upc.edu/ca" TargetMode="External"/><Relationship Id="rId125" Type="http://schemas.openxmlformats.org/officeDocument/2006/relationships/image" Target="../media/image46.png"/><Relationship Id="rId126" Type="http://schemas.openxmlformats.org/officeDocument/2006/relationships/hyperlink" Target="https://www.uchceu.es/universidad-valencia?_adin=02021864894" TargetMode="External"/><Relationship Id="rId127" Type="http://schemas.openxmlformats.org/officeDocument/2006/relationships/image" Target="../media/image47.png"/><Relationship Id="rId128" Type="http://schemas.openxmlformats.org/officeDocument/2006/relationships/hyperlink" Target="https://www.comillas.edu/" TargetMode="External"/><Relationship Id="rId129" Type="http://schemas.openxmlformats.org/officeDocument/2006/relationships/image" Target="../media/image48.png"/><Relationship Id="rId130" Type="http://schemas.openxmlformats.org/officeDocument/2006/relationships/hyperlink" Target="http://HOFA-College%20%E2%80%93%20Fernschule%20f%C3%BCr%20Tontechnik%20&amp;%20Musikproduktionhttps://hofa-college.de%20%E2%80%BA%20..." TargetMode="External"/><Relationship Id="rId131" Type="http://schemas.openxmlformats.org/officeDocument/2006/relationships/image" Target="../media/image11.jpeg"/><Relationship Id="rId132" Type="http://schemas.openxmlformats.org/officeDocument/2006/relationships/hyperlink" Target="UPChttps://www.upc.edu%20%E2%80%BA%20..." TargetMode="External"/><Relationship Id="rId133" Type="http://schemas.openxmlformats.org/officeDocument/2006/relationships/image" Target="../media/image49.png"/><Relationship Id="rId134" Type="http://schemas.openxmlformats.org/officeDocument/2006/relationships/hyperlink" Target="http://Universitat%20Pompeu%20Fabra%20(UPF)https://www.upf.edu%20%E2%80%BA%20..." TargetMode="External"/><Relationship Id="rId135" Type="http://schemas.openxmlformats.org/officeDocument/2006/relationships/image" Target="../media/image6.tif"/><Relationship Id="rId136" Type="http://schemas.openxmlformats.org/officeDocument/2006/relationships/hyperlink" Target="http://National%20University%20of%20Singapore:%20NUShttps://www.nus.edu.sg" TargetMode="External"/><Relationship Id="rId137" Type="http://schemas.openxmlformats.org/officeDocument/2006/relationships/image" Target="../media/image7.tif"/><Relationship Id="rId138" Type="http://schemas.openxmlformats.org/officeDocument/2006/relationships/hyperlink" Target="https://www.ateneo.edu/" TargetMode="External"/><Relationship Id="rId139" Type="http://schemas.openxmlformats.org/officeDocument/2006/relationships/image" Target="../media/image50.png"/><Relationship Id="rId140" Type="http://schemas.openxmlformats.org/officeDocument/2006/relationships/hyperlink" Target="http://UNED%20%7C%20Universidad%20Nacional%20de%20Educaci%C3%B3n%20a%20Distancia%20...https://www.uned.es%20%E2%80%BA%20inicio" TargetMode="External"/><Relationship Id="rId141" Type="http://schemas.openxmlformats.org/officeDocument/2006/relationships/image" Target="../media/image8.tif"/><Relationship Id="rId142" Type="http://schemas.openxmlformats.org/officeDocument/2006/relationships/hyperlink" Target="http://Welcome%20to%20Hanze%20University%20of%20Applied%20Scienceshttps://www.hanze.nl%20%E2%80%BA%20eng" TargetMode="External"/><Relationship Id="rId143" Type="http://schemas.openxmlformats.org/officeDocument/2006/relationships/image" Target="../media/image9.tif"/><Relationship Id="rId144" Type="http://schemas.openxmlformats.org/officeDocument/2006/relationships/hyperlink" Target="http://Brunel%20University%20London:%20A%20university%20for%20a%20changing%20worldhttps://www.brunel.ac.uk" TargetMode="External"/><Relationship Id="rId145" Type="http://schemas.openxmlformats.org/officeDocument/2006/relationships/image" Target="../media/image12.jpeg"/><Relationship Id="rId146" Type="http://schemas.openxmlformats.org/officeDocument/2006/relationships/hyperlink" Target="http://Jacobs%20University%20-%20Inspiration%20is%20a%20Place%20%7Chttps://www.jacobs-university.de" TargetMode="External"/><Relationship Id="rId147" Type="http://schemas.openxmlformats.org/officeDocument/2006/relationships/image" Target="../media/image13.jpeg"/><Relationship Id="rId148" Type="http://schemas.openxmlformats.org/officeDocument/2006/relationships/hyperlink" Target="http://The%20University%20of%20Melbourne,%20Australia%20-%20Australia's%20best%20...https://www.unimelb.edu.au" TargetMode="External"/><Relationship Id="rId149" Type="http://schemas.openxmlformats.org/officeDocument/2006/relationships/image" Target="../media/image14.jpeg"/><Relationship Id="rId150" Type="http://schemas.openxmlformats.org/officeDocument/2006/relationships/hyperlink" Target="http://LSE%20Homehttps://www.lse.ac.uk" TargetMode="External"/><Relationship Id="rId151" Type="http://schemas.openxmlformats.org/officeDocument/2006/relationships/image" Target="../media/image15.jpeg"/><Relationship Id="rId152" Type="http://schemas.openxmlformats.org/officeDocument/2006/relationships/hyperlink" Target="http://University%20of%20Lincolnhttps://www.lincoln.ac.uk" TargetMode="External"/><Relationship Id="rId153" Type="http://schemas.openxmlformats.org/officeDocument/2006/relationships/image" Target="../media/image16.jpeg"/><Relationship Id="rId154" Type="http://schemas.openxmlformats.org/officeDocument/2006/relationships/hyperlink" Target="http://Royal%20Holloway,%20University%20of%20Londonhttps://www.royalholloway.ac.uk" TargetMode="External"/><Relationship Id="rId155" Type="http://schemas.openxmlformats.org/officeDocument/2006/relationships/image" Target="../media/image17.jpeg"/><Relationship Id="rId156" Type="http://schemas.openxmlformats.org/officeDocument/2006/relationships/hyperlink" Target="EUSShttps://www.euss.cat%20%E2%80%BA%20..." TargetMode="External"/><Relationship Id="rId157" Type="http://schemas.openxmlformats.org/officeDocument/2006/relationships/image" Target="../media/image18.jpeg"/><Relationship Id="rId158" Type="http://schemas.openxmlformats.org/officeDocument/2006/relationships/hyperlink" Target="https://www.harcum.edu/s/1044/bp20/home.aspx" TargetMode="External"/><Relationship Id="rId159" Type="http://schemas.openxmlformats.org/officeDocument/2006/relationships/image" Target="../media/image19.jpeg"/><Relationship Id="rId160" Type="http://schemas.openxmlformats.org/officeDocument/2006/relationships/hyperlink" Target="http://Swansea%20Universityhttps://www.swansea.ac.uk" TargetMode="External"/><Relationship Id="rId161" Type="http://schemas.openxmlformats.org/officeDocument/2006/relationships/image" Target="../media/image20.jpeg"/><Relationship Id="rId162" Type="http://schemas.openxmlformats.org/officeDocument/2006/relationships/hyperlink" Target="http://University%20of%20Padovahttps://www.unipd.it%20%E2%80%BA%20..." TargetMode="External"/><Relationship Id="rId163" Type="http://schemas.openxmlformats.org/officeDocument/2006/relationships/image" Target="../media/image21.jpeg"/><Relationship Id="rId164" Type="http://schemas.openxmlformats.org/officeDocument/2006/relationships/hyperlink" Target="http://eufom%20Business%20School%20%7C%20Studieren%20%E2%80%93%20praxisnah%20und%20...https://www.eufom.de" TargetMode="External"/><Relationship Id="rId165" Type="http://schemas.openxmlformats.org/officeDocument/2006/relationships/image" Target="../media/image22.jpeg"/><Relationship Id="rId166" Type="http://schemas.openxmlformats.org/officeDocument/2006/relationships/hyperlink" Target="http://EWHA%20WOMANS%20UNIVERSITY%20-%20%EC%9D%B4%ED%99%94%EC%97%AC%EC%9E%90%EB%8C%80%ED%95%99%EA%B5%90https://www.ewha.ac.kr%20%E2%80%BA%20ewhaen" TargetMode="External"/><Relationship Id="rId167" Type="http://schemas.openxmlformats.org/officeDocument/2006/relationships/image" Target="../media/image23.jpeg"/><Relationship Id="rId168" Type="http://schemas.openxmlformats.org/officeDocument/2006/relationships/hyperlink" Target="http://LaLiga%20official%20website%20%7C%20LaLigahttps://www.laliga.com%20%E2%80%BA%20en-GB" TargetMode="External"/><Relationship Id="rId169" Type="http://schemas.openxmlformats.org/officeDocument/2006/relationships/image" Target="../media/image24.jpeg"/><Relationship Id="rId170" Type="http://schemas.openxmlformats.org/officeDocument/2006/relationships/hyperlink" Target="http://Azerion%20Vrouwen%20Eredivisie:%20Homepagehttps://vrouweneredivisie.nl" TargetMode="External"/><Relationship Id="rId171" Type="http://schemas.openxmlformats.org/officeDocument/2006/relationships/image" Target="../media/image51.png"/><Relationship Id="rId172" Type="http://schemas.openxmlformats.org/officeDocument/2006/relationships/hyperlink" Target="UC3M:%20Homehttps://www.uc3m.es" TargetMode="External"/><Relationship Id="rId173" Type="http://schemas.openxmlformats.org/officeDocument/2006/relationships/image" Target="../media/image25.jpeg"/><Relationship Id="rId174" Type="http://schemas.openxmlformats.org/officeDocument/2006/relationships/hyperlink" Target="https://www.epitech.eu/fr/ecole-informatique-paris/" TargetMode="External"/><Relationship Id="rId175" Type="http://schemas.openxmlformats.org/officeDocument/2006/relationships/image" Target="../media/image52.png"/><Relationship Id="rId176" Type="http://schemas.openxmlformats.org/officeDocument/2006/relationships/hyperlink" Target="https://www.ucm.es/" TargetMode="External"/><Relationship Id="rId177" Type="http://schemas.openxmlformats.org/officeDocument/2006/relationships/image" Target="../media/image53.png"/><Relationship Id="rId178" Type="http://schemas.openxmlformats.org/officeDocument/2006/relationships/hyperlink" Target="http://Escuela%20de%20M%C3%BAsica%20-%20TALLER%20DE%20M%C3%9ASICShttps://tallerdemusics.com%20%E2%80%BA%20escuela-d..." TargetMode="External"/><Relationship Id="rId179" Type="http://schemas.openxmlformats.org/officeDocument/2006/relationships/image" Target="../media/image10.tif"/><Relationship Id="rId180" Type="http://schemas.openxmlformats.org/officeDocument/2006/relationships/hyperlink" Target="http://Financial%20Universityhttps://en.fa.ru" TargetMode="External"/><Relationship Id="rId181" Type="http://schemas.openxmlformats.org/officeDocument/2006/relationships/image" Target="../media/image11.tif"/><Relationship Id="rId182" Type="http://schemas.openxmlformats.org/officeDocument/2006/relationships/hyperlink" Target="https://www.iqs.edu/es" TargetMode="External"/><Relationship Id="rId183" Type="http://schemas.openxmlformats.org/officeDocument/2006/relationships/image" Target="../media/image54.png"/><Relationship Id="rId184" Type="http://schemas.openxmlformats.org/officeDocument/2006/relationships/hyperlink" Target="http://School%20of%20Management%20and%20Law%20-%20ZHAWhttps://www.zhaw.ch%20%E2%80%BA%20sml" TargetMode="External"/><Relationship Id="rId185" Type="http://schemas.openxmlformats.org/officeDocument/2006/relationships/image" Target="../media/image12.tif"/><Relationship Id="rId186" Type="http://schemas.openxmlformats.org/officeDocument/2006/relationships/hyperlink" Target="https://www.eae.es/" TargetMode="External"/><Relationship Id="rId187" Type="http://schemas.openxmlformats.org/officeDocument/2006/relationships/image" Target="../media/image55.png"/><Relationship Id="rId188" Type="http://schemas.openxmlformats.org/officeDocument/2006/relationships/hyperlink" Target="http://University%20of%20California,%20Berkeley:%20Homehttps://www.berkeley.edu" TargetMode="External"/><Relationship Id="rId189" Type="http://schemas.openxmlformats.org/officeDocument/2006/relationships/image" Target="../media/image13.tif"/><Relationship Id="rId190" Type="http://schemas.openxmlformats.org/officeDocument/2006/relationships/hyperlink" Target="https://www.arts.ac.uk/" TargetMode="External"/><Relationship Id="rId191" Type="http://schemas.openxmlformats.org/officeDocument/2006/relationships/image" Target="../media/image26.jpeg"/><Relationship Id="rId192" Type="http://schemas.openxmlformats.org/officeDocument/2006/relationships/hyperlink" Target="http://The%20University%20of%20Chicagohttps://www.uchicago.edu" TargetMode="External"/><Relationship Id="rId193" Type="http://schemas.openxmlformats.org/officeDocument/2006/relationships/image" Target="../media/image14.tif"/><Relationship Id="rId194" Type="http://schemas.openxmlformats.org/officeDocument/2006/relationships/hyperlink" Target="https://www.uax.com/" TargetMode="External"/><Relationship Id="rId195" Type="http://schemas.openxmlformats.org/officeDocument/2006/relationships/image" Target="../media/image56.png"/><Relationship Id="rId196" Type="http://schemas.openxmlformats.org/officeDocument/2006/relationships/hyperlink" Target="https://www.cam.ac.uk/" TargetMode="External"/><Relationship Id="rId197" Type="http://schemas.openxmlformats.org/officeDocument/2006/relationships/image" Target="../media/image15.tif"/><Relationship Id="rId198" Type="http://schemas.openxmlformats.org/officeDocument/2006/relationships/hyperlink" Target="FAFhttps://www.faf.ad" TargetMode="External"/><Relationship Id="rId199" Type="http://schemas.openxmlformats.org/officeDocument/2006/relationships/image" Target="../media/image57.png"/><Relationship Id="rId200" Type="http://schemas.openxmlformats.org/officeDocument/2006/relationships/hyperlink" Target="https://www.nebrija.com/" TargetMode="External"/><Relationship Id="rId201" Type="http://schemas.openxmlformats.org/officeDocument/2006/relationships/image" Target="../media/image58.png"/><Relationship Id="rId202" Type="http://schemas.openxmlformats.org/officeDocument/2006/relationships/hyperlink" Target="https://www.essex.ac.uk/life/colchester-campus" TargetMode="External"/><Relationship Id="rId203" Type="http://schemas.openxmlformats.org/officeDocument/2006/relationships/image" Target="../media/image59.png"/><Relationship Id="rId204" Type="http://schemas.openxmlformats.org/officeDocument/2006/relationships/hyperlink" Target="https://www.elisava.net/" TargetMode="External"/><Relationship Id="rId205" Type="http://schemas.openxmlformats.org/officeDocument/2006/relationships/image" Target="../media/image60.png"/><Relationship Id="rId206" Type="http://schemas.openxmlformats.org/officeDocument/2006/relationships/hyperlink" Target="https://www.leedsbeckett.ac.uk/" TargetMode="External"/><Relationship Id="rId207" Type="http://schemas.openxmlformats.org/officeDocument/2006/relationships/image" Target="../media/image61.png"/><Relationship Id="rId208" Type="http://schemas.openxmlformats.org/officeDocument/2006/relationships/hyperlink" Target="https://warwick.ac.uk/" TargetMode="External"/><Relationship Id="rId209" Type="http://schemas.openxmlformats.org/officeDocument/2006/relationships/image" Target="../media/image6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87;p10" descr="Google Shape;87;p10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5414" t="15304" r="23099" b="0"/>
          <a:stretch>
            <a:fillRect/>
          </a:stretch>
        </p:blipFill>
        <p:spPr>
          <a:xfrm>
            <a:off x="3686998" y="2290498"/>
            <a:ext cx="1371885" cy="89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Logo_der_Technischen_Universität_Berlin.svg.jpg" descr="Logo_der_Technischen_Universität_Berlin.svg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9138" y="3885055"/>
            <a:ext cx="1287736" cy="72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Google Shape;118;p10" descr="Google Shape;118;p10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35787" y="5510716"/>
            <a:ext cx="1828536" cy="544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Google Shape;114;p10" descr="Google Shape;114;p10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76293" y="5517883"/>
            <a:ext cx="1417460" cy="972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Google Shape;55;p10" descr="Google Shape;55;p10">
            <a:hlinkClick r:id="rId1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rcRect l="0" t="16663" r="0" b="23560"/>
          <a:stretch>
            <a:fillRect/>
          </a:stretch>
        </p:blipFill>
        <p:spPr>
          <a:xfrm>
            <a:off x="1088504" y="4461296"/>
            <a:ext cx="1635570" cy="69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>
            <a:hlinkClick r:id="rId1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74996" y="6601051"/>
            <a:ext cx="1212287" cy="1212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Google Shape;108;p10" descr="Google Shape;108;p10">
            <a:hlinkClick r:id="rId1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">
            <a:extLst/>
          </a:blip>
          <a:srcRect l="4075" t="5567" r="4075" b="5567"/>
          <a:stretch>
            <a:fillRect/>
          </a:stretch>
        </p:blipFill>
        <p:spPr>
          <a:xfrm>
            <a:off x="2691977" y="1925846"/>
            <a:ext cx="1045432" cy="918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8" descr="Picture 8">
            <a:hlinkClick r:id="rId1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">
            <a:extLst/>
          </a:blip>
          <a:srcRect l="0" t="24166" r="0" b="0"/>
          <a:stretch>
            <a:fillRect/>
          </a:stretch>
        </p:blipFill>
        <p:spPr>
          <a:xfrm>
            <a:off x="5882370" y="1350439"/>
            <a:ext cx="2032758" cy="639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>
            <a:hlinkClick r:id="rId1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590755" y="1170122"/>
            <a:ext cx="854279" cy="1008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bsb-global-business-school-new-logo.jpg" descr="gbsb-global-business-school-new-logo.jpg">
            <a:hlinkClick r:id="rId2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763955" y="7508292"/>
            <a:ext cx="1611939" cy="63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3" descr="Picture 23">
            <a:hlinkClick r:id="rId2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596715" y="8712547"/>
            <a:ext cx="1549468" cy="71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Eindhoven_University_of_Technology_logo_new.jpg" descr="Eindhoven_University_of_Technology_logo_new.jpg">
            <a:hlinkClick r:id="rId2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869563" y="8418307"/>
            <a:ext cx="1804644" cy="492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stituto-Marangoni-logo.jpg" descr="Istituto-Marangoni-logo.jpg">
            <a:hlinkClick r:id="rId2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4254532" y="7349242"/>
            <a:ext cx="1823271" cy="463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10" descr="Picture 10">
            <a:hlinkClick r:id="rId2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86457" y="3862599"/>
            <a:ext cx="1855468" cy="65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Google Shape;45;p10" descr="Google Shape;45;p10">
            <a:hlinkClick r:id="rId3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0401648" y="4155792"/>
            <a:ext cx="2283486" cy="671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Google Shape;46;p10" descr="Google Shape;46;p10">
            <a:hlinkClick r:id="rId3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3">
            <a:extLst/>
          </a:blip>
          <a:srcRect l="13440" t="22485" r="17166" b="33837"/>
          <a:stretch>
            <a:fillRect/>
          </a:stretch>
        </p:blipFill>
        <p:spPr>
          <a:xfrm>
            <a:off x="92632" y="5421102"/>
            <a:ext cx="1363213" cy="60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Google Shape;47;p10" descr="Google Shape;47;p10">
            <a:hlinkClick r:id="rId3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5">
            <a:extLst/>
          </a:blip>
          <a:srcRect l="17145" t="0" r="0" b="0"/>
          <a:stretch>
            <a:fillRect/>
          </a:stretch>
        </p:blipFill>
        <p:spPr>
          <a:xfrm>
            <a:off x="8764342" y="2846554"/>
            <a:ext cx="1234769" cy="837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Google Shape;49;p10" descr="Google Shape;49;p10">
            <a:hlinkClick r:id="rId3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1098574" y="1375738"/>
            <a:ext cx="1234622" cy="701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oogle Shape;50;p10" descr="Google Shape;50;p10">
            <a:hlinkClick r:id="rId3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9">
            <a:extLst/>
          </a:blip>
          <a:srcRect l="0" t="15905" r="3632" b="16202"/>
          <a:stretch>
            <a:fillRect/>
          </a:stretch>
        </p:blipFill>
        <p:spPr>
          <a:xfrm>
            <a:off x="7604631" y="1885002"/>
            <a:ext cx="1194637" cy="72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Google Shape;53;p10" descr="Google Shape;53;p10">
            <a:hlinkClick r:id="rId4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1">
            <a:extLst/>
          </a:blip>
          <a:srcRect l="0" t="24363" r="0" b="20727"/>
          <a:stretch>
            <a:fillRect/>
          </a:stretch>
        </p:blipFill>
        <p:spPr>
          <a:xfrm>
            <a:off x="2592163" y="2833815"/>
            <a:ext cx="1245162" cy="55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54;p10" descr="Google Shape;54;p10">
            <a:hlinkClick r:id="rId4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6200381" y="3676286"/>
            <a:ext cx="2018781" cy="58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56;p10" descr="Google Shape;56;p10">
            <a:hlinkClick r:id="rId4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5">
            <a:extLst/>
          </a:blip>
          <a:srcRect l="19448" t="0" r="16068" b="0"/>
          <a:stretch>
            <a:fillRect/>
          </a:stretch>
        </p:blipFill>
        <p:spPr>
          <a:xfrm>
            <a:off x="11584556" y="4709340"/>
            <a:ext cx="1020051" cy="103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oogle Shape;57;p10" descr="Google Shape;57;p10">
            <a:hlinkClick r:id="rId4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7">
            <a:extLst/>
          </a:blip>
          <a:srcRect l="0" t="8095" r="0" b="11595"/>
          <a:stretch>
            <a:fillRect/>
          </a:stretch>
        </p:blipFill>
        <p:spPr>
          <a:xfrm>
            <a:off x="121221" y="6976999"/>
            <a:ext cx="1785363" cy="608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59;p10" descr="Google Shape;59;p10">
            <a:hlinkClick r:id="rId4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9">
            <a:extLst/>
          </a:blip>
          <a:stretch>
            <a:fillRect/>
          </a:stretch>
        </p:blipFill>
        <p:spPr>
          <a:xfrm>
            <a:off x="239250" y="2070085"/>
            <a:ext cx="842109" cy="899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Google Shape;60;p10" descr="Google Shape;60;p10">
            <a:hlinkClick r:id="rId5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1">
            <a:extLst/>
          </a:blip>
          <a:stretch>
            <a:fillRect/>
          </a:stretch>
        </p:blipFill>
        <p:spPr>
          <a:xfrm>
            <a:off x="4379988" y="1226361"/>
            <a:ext cx="1572359" cy="514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Google Shape;61;p10" descr="Google Shape;61;p10">
            <a:hlinkClick r:id="rId5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3">
            <a:extLst/>
          </a:blip>
          <a:srcRect l="0" t="34766" r="0" b="9765"/>
          <a:stretch>
            <a:fillRect/>
          </a:stretch>
        </p:blipFill>
        <p:spPr>
          <a:xfrm>
            <a:off x="111018" y="6181630"/>
            <a:ext cx="1371851" cy="619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Google Shape;62;p10" descr="Google Shape;62;p10">
            <a:hlinkClick r:id="rId5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5">
            <a:extLst/>
          </a:blip>
          <a:srcRect l="14640" t="12604" r="15038" b="16896"/>
          <a:stretch>
            <a:fillRect/>
          </a:stretch>
        </p:blipFill>
        <p:spPr>
          <a:xfrm>
            <a:off x="11162493" y="1347325"/>
            <a:ext cx="1530505" cy="693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oogle Shape;63;p10" descr="Google Shape;63;p10">
            <a:hlinkClick r:id="rId5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7">
            <a:extLst/>
          </a:blip>
          <a:stretch>
            <a:fillRect/>
          </a:stretch>
        </p:blipFill>
        <p:spPr>
          <a:xfrm>
            <a:off x="2246614" y="1284201"/>
            <a:ext cx="1069050" cy="523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Google Shape;64;p10" descr="Google Shape;64;p10">
            <a:hlinkClick r:id="rId5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9">
            <a:extLst/>
          </a:blip>
          <a:stretch>
            <a:fillRect/>
          </a:stretch>
        </p:blipFill>
        <p:spPr>
          <a:xfrm>
            <a:off x="264617" y="4487536"/>
            <a:ext cx="840846" cy="798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Google Shape;65;p10" descr="Google Shape;65;p10">
            <a:hlinkClick r:id="rId6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1">
            <a:extLst/>
          </a:blip>
          <a:stretch>
            <a:fillRect/>
          </a:stretch>
        </p:blipFill>
        <p:spPr>
          <a:xfrm>
            <a:off x="10197848" y="1322973"/>
            <a:ext cx="899162" cy="798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Google Shape;66;p10" descr="Google Shape;66;p10">
            <a:hlinkClick r:id="rId6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3">
            <a:extLst/>
          </a:blip>
          <a:stretch>
            <a:fillRect/>
          </a:stretch>
        </p:blipFill>
        <p:spPr>
          <a:xfrm>
            <a:off x="4249093" y="4462406"/>
            <a:ext cx="1623726" cy="40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Google Shape;67;p10" descr="Google Shape;67;p10">
            <a:hlinkClick r:id="rId6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5">
            <a:extLst/>
          </a:blip>
          <a:srcRect l="0" t="21241" r="0" b="21242"/>
          <a:stretch>
            <a:fillRect/>
          </a:stretch>
        </p:blipFill>
        <p:spPr>
          <a:xfrm>
            <a:off x="8247522" y="617748"/>
            <a:ext cx="1250062" cy="718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72;p10" descr="Google Shape;72;p10">
            <a:hlinkClick r:id="rId6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7">
            <a:extLst/>
          </a:blip>
          <a:stretch>
            <a:fillRect/>
          </a:stretch>
        </p:blipFill>
        <p:spPr>
          <a:xfrm>
            <a:off x="6537913" y="1963908"/>
            <a:ext cx="1019972" cy="542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Google Shape;73;p10" descr="Google Shape;73;p10">
            <a:hlinkClick r:id="rId6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9">
            <a:extLst/>
          </a:blip>
          <a:stretch>
            <a:fillRect/>
          </a:stretch>
        </p:blipFill>
        <p:spPr>
          <a:xfrm>
            <a:off x="11183997" y="757635"/>
            <a:ext cx="1318421" cy="41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oogle Shape;74;p10" descr="Google Shape;74;p10">
            <a:hlinkClick r:id="rId7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1">
            <a:extLst/>
          </a:blip>
          <a:stretch>
            <a:fillRect/>
          </a:stretch>
        </p:blipFill>
        <p:spPr>
          <a:xfrm>
            <a:off x="151532" y="1442638"/>
            <a:ext cx="1111922" cy="41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oogle Shape;75;p10" descr="Google Shape;75;p10">
            <a:hlinkClick r:id="rId7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3">
            <a:extLst/>
          </a:blip>
          <a:stretch>
            <a:fillRect/>
          </a:stretch>
        </p:blipFill>
        <p:spPr>
          <a:xfrm>
            <a:off x="11501110" y="3436797"/>
            <a:ext cx="1032757" cy="811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Google Shape;76;p10" descr="Google Shape;76;p10">
            <a:hlinkClick r:id="rId7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5">
            <a:extLst/>
          </a:blip>
          <a:srcRect l="0" t="0" r="0" b="20082"/>
          <a:stretch>
            <a:fillRect/>
          </a:stretch>
        </p:blipFill>
        <p:spPr>
          <a:xfrm>
            <a:off x="9621808" y="6644538"/>
            <a:ext cx="1981636" cy="597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oogle Shape;78;p10" descr="Google Shape;78;p10">
            <a:hlinkClick r:id="rId7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7">
            <a:extLst/>
          </a:blip>
          <a:stretch>
            <a:fillRect/>
          </a:stretch>
        </p:blipFill>
        <p:spPr>
          <a:xfrm>
            <a:off x="6847724" y="5556499"/>
            <a:ext cx="1127006" cy="357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Google Shape;79;p10" descr="Google Shape;79;p10">
            <a:hlinkClick r:id="rId7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9">
            <a:extLst/>
          </a:blip>
          <a:srcRect l="0" t="8058" r="0" b="10381"/>
          <a:stretch>
            <a:fillRect/>
          </a:stretch>
        </p:blipFill>
        <p:spPr>
          <a:xfrm>
            <a:off x="10087462" y="3651722"/>
            <a:ext cx="1318557" cy="469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Google Shape;80;p10" descr="Google Shape;80;p10">
            <a:hlinkClick r:id="rId8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1">
            <a:extLst/>
          </a:blip>
          <a:srcRect l="0" t="0" r="14578" b="0"/>
          <a:stretch>
            <a:fillRect/>
          </a:stretch>
        </p:blipFill>
        <p:spPr>
          <a:xfrm>
            <a:off x="2620894" y="4131089"/>
            <a:ext cx="1397151" cy="755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Google Shape;81;p10" descr="Google Shape;81;p10">
            <a:hlinkClick r:id="rId8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3">
            <a:extLst/>
          </a:blip>
          <a:stretch>
            <a:fillRect/>
          </a:stretch>
        </p:blipFill>
        <p:spPr>
          <a:xfrm>
            <a:off x="6415644" y="681884"/>
            <a:ext cx="1785942" cy="4571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Google Shape;82;p10"/>
          <p:cNvGrpSpPr/>
          <p:nvPr/>
        </p:nvGrpSpPr>
        <p:grpSpPr>
          <a:xfrm>
            <a:off x="2476149" y="6049434"/>
            <a:ext cx="1629053" cy="661947"/>
            <a:chOff x="0" y="0"/>
            <a:chExt cx="1629052" cy="661946"/>
          </a:xfrm>
        </p:grpSpPr>
        <p:pic>
          <p:nvPicPr>
            <p:cNvPr id="206" name="Google Shape;83;p10" descr="Google Shape;83;p10">
              <a:hlinkClick r:id="rId84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5">
              <a:extLst/>
            </a:blip>
            <a:srcRect l="6819" t="0" r="0" b="0"/>
            <a:stretch>
              <a:fillRect/>
            </a:stretch>
          </p:blipFill>
          <p:spPr>
            <a:xfrm>
              <a:off x="3282" y="-1"/>
              <a:ext cx="941844" cy="382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Google Shape;84;p10"/>
            <p:cNvSpPr txBox="1"/>
            <p:nvPr/>
          </p:nvSpPr>
          <p:spPr>
            <a:xfrm>
              <a:off x="0" y="299757"/>
              <a:ext cx="1629053" cy="362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>
              <a:lvl1pPr>
                <a:defRPr sz="10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École polytechnique fédérale de Lausanne</a:t>
              </a:r>
            </a:p>
          </p:txBody>
        </p:sp>
      </p:grpSp>
      <p:pic>
        <p:nvPicPr>
          <p:cNvPr id="209" name="Google Shape;85;p10" descr="Google Shape;85;p10">
            <a:hlinkClick r:id="rId8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7">
            <a:extLst/>
          </a:blip>
          <a:stretch>
            <a:fillRect/>
          </a:stretch>
        </p:blipFill>
        <p:spPr>
          <a:xfrm>
            <a:off x="9197509" y="3777190"/>
            <a:ext cx="1244999" cy="958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88;p10" descr="Google Shape;88;p10">
            <a:hlinkClick r:id="rId8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9">
            <a:extLst/>
          </a:blip>
          <a:srcRect l="0" t="36810" r="0" b="14185"/>
          <a:stretch>
            <a:fillRect/>
          </a:stretch>
        </p:blipFill>
        <p:spPr>
          <a:xfrm>
            <a:off x="6764174" y="6006609"/>
            <a:ext cx="1566546" cy="645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89;p10" descr="Google Shape;89;p10">
            <a:hlinkClick r:id="rId9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1">
            <a:extLst/>
          </a:blip>
          <a:stretch>
            <a:fillRect/>
          </a:stretch>
        </p:blipFill>
        <p:spPr>
          <a:xfrm>
            <a:off x="8720488" y="4887682"/>
            <a:ext cx="1637200" cy="544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90;p10" descr="Google Shape;90;p10">
            <a:hlinkClick r:id="rId9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3">
            <a:extLst/>
          </a:blip>
          <a:stretch>
            <a:fillRect/>
          </a:stretch>
        </p:blipFill>
        <p:spPr>
          <a:xfrm>
            <a:off x="10410219" y="4749203"/>
            <a:ext cx="1214602" cy="1157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oogle Shape;92;p10" descr="Google Shape;92;p10">
            <a:hlinkClick r:id="rId9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5">
            <a:extLst/>
          </a:blip>
          <a:srcRect l="5299" t="0" r="10437" b="0"/>
          <a:stretch>
            <a:fillRect/>
          </a:stretch>
        </p:blipFill>
        <p:spPr>
          <a:xfrm>
            <a:off x="2706759" y="7664460"/>
            <a:ext cx="1730225" cy="71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Google Shape;93;p10" descr="Google Shape;93;p10">
            <a:hlinkClick r:id="rId9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7">
            <a:extLst/>
          </a:blip>
          <a:stretch>
            <a:fillRect/>
          </a:stretch>
        </p:blipFill>
        <p:spPr>
          <a:xfrm>
            <a:off x="6105374" y="4394027"/>
            <a:ext cx="1666481" cy="40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oogle Shape;94;p10" descr="Google Shape;94;p10">
            <a:hlinkClick r:id="rId9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9">
            <a:extLst/>
          </a:blip>
          <a:stretch>
            <a:fillRect/>
          </a:stretch>
        </p:blipFill>
        <p:spPr>
          <a:xfrm>
            <a:off x="10786495" y="8170605"/>
            <a:ext cx="1408383" cy="54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Google Shape;95;p10" descr="Google Shape;95;p10">
            <a:hlinkClick r:id="rId10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1">
            <a:extLst/>
          </a:blip>
          <a:srcRect l="0" t="20134" r="0" b="17408"/>
          <a:stretch>
            <a:fillRect/>
          </a:stretch>
        </p:blipFill>
        <p:spPr>
          <a:xfrm>
            <a:off x="1191031" y="2862681"/>
            <a:ext cx="1332797" cy="958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Google Shape;98;p10" descr="Google Shape;98;p10">
            <a:hlinkClick r:id="rId10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3">
            <a:extLst/>
          </a:blip>
          <a:stretch>
            <a:fillRect/>
          </a:stretch>
        </p:blipFill>
        <p:spPr>
          <a:xfrm>
            <a:off x="3296961" y="4834556"/>
            <a:ext cx="1467250" cy="66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oogle Shape;100;p10" descr="Google Shape;100;p10">
            <a:hlinkClick r:id="rId10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5">
            <a:extLst/>
          </a:blip>
          <a:stretch>
            <a:fillRect/>
          </a:stretch>
        </p:blipFill>
        <p:spPr>
          <a:xfrm>
            <a:off x="1407158" y="5200000"/>
            <a:ext cx="790259" cy="7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Google Shape;101;p10" descr="Google Shape;101;p10">
            <a:hlinkClick r:id="rId10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7">
            <a:extLst/>
          </a:blip>
          <a:srcRect l="17351" t="13010" r="12540" b="11431"/>
          <a:stretch>
            <a:fillRect/>
          </a:stretch>
        </p:blipFill>
        <p:spPr>
          <a:xfrm>
            <a:off x="11555129" y="5771995"/>
            <a:ext cx="924602" cy="73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oogle Shape;102;p10" descr="Google Shape;102;p10">
            <a:hlinkClick r:id="rId10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9">
            <a:extLst/>
          </a:blip>
          <a:stretch>
            <a:fillRect/>
          </a:stretch>
        </p:blipFill>
        <p:spPr>
          <a:xfrm>
            <a:off x="9892249" y="3029602"/>
            <a:ext cx="1111924" cy="49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Google Shape;104;p10" descr="Google Shape;104;p10">
            <a:hlinkClick r:id="rId11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1">
            <a:extLst/>
          </a:blip>
          <a:stretch>
            <a:fillRect/>
          </a:stretch>
        </p:blipFill>
        <p:spPr>
          <a:xfrm>
            <a:off x="3603156" y="6711625"/>
            <a:ext cx="829478" cy="829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Google Shape;105;p10" descr="Google Shape;105;p10">
            <a:hlinkClick r:id="rId11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3">
            <a:extLst/>
          </a:blip>
          <a:stretch>
            <a:fillRect/>
          </a:stretch>
        </p:blipFill>
        <p:spPr>
          <a:xfrm>
            <a:off x="9017013" y="7557937"/>
            <a:ext cx="1285482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Google Shape;106;p10" descr="Google Shape;106;p10">
            <a:hlinkClick r:id="rId11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5">
            <a:extLst/>
          </a:blip>
          <a:stretch>
            <a:fillRect/>
          </a:stretch>
        </p:blipFill>
        <p:spPr>
          <a:xfrm>
            <a:off x="9551891" y="6017631"/>
            <a:ext cx="1732883" cy="595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Google Shape;107;p10" descr="Google Shape;107;p10">
            <a:hlinkClick r:id="rId11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7">
            <a:extLst/>
          </a:blip>
          <a:stretch>
            <a:fillRect/>
          </a:stretch>
        </p:blipFill>
        <p:spPr>
          <a:xfrm>
            <a:off x="7288394" y="4903202"/>
            <a:ext cx="1195814" cy="645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Google Shape;110;p10" descr="Google Shape;110;p10">
            <a:hlinkClick r:id="rId11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19">
            <a:extLst/>
          </a:blip>
          <a:stretch>
            <a:fillRect/>
          </a:stretch>
        </p:blipFill>
        <p:spPr>
          <a:xfrm>
            <a:off x="198002" y="2981902"/>
            <a:ext cx="924604" cy="924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Google Shape;111;p10" descr="Google Shape;111;p10">
            <a:hlinkClick r:id="rId12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1">
            <a:extLst/>
          </a:blip>
          <a:stretch>
            <a:fillRect/>
          </a:stretch>
        </p:blipFill>
        <p:spPr>
          <a:xfrm>
            <a:off x="5915504" y="6455609"/>
            <a:ext cx="826943" cy="7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Google Shape;112;p10" descr="Google Shape;112;p10">
            <a:hlinkClick r:id="rId12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3">
            <a:extLst/>
          </a:blip>
          <a:stretch>
            <a:fillRect/>
          </a:stretch>
        </p:blipFill>
        <p:spPr>
          <a:xfrm>
            <a:off x="3766453" y="6083495"/>
            <a:ext cx="1316927" cy="48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Google Shape;115;p10" descr="Google Shape;115;p10">
            <a:hlinkClick r:id="rId12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5">
            <a:extLst/>
          </a:blip>
          <a:stretch>
            <a:fillRect/>
          </a:stretch>
        </p:blipFill>
        <p:spPr>
          <a:xfrm>
            <a:off x="1683109" y="7544093"/>
            <a:ext cx="829478" cy="80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oogle Shape;117;p10" descr="Google Shape;117;p10">
            <a:hlinkClick r:id="rId12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7">
            <a:extLst/>
          </a:blip>
          <a:srcRect l="0" t="22118" r="0" b="20309"/>
          <a:stretch>
            <a:fillRect/>
          </a:stretch>
        </p:blipFill>
        <p:spPr>
          <a:xfrm>
            <a:off x="7866390" y="1364682"/>
            <a:ext cx="2272849" cy="49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Google Shape;119;p10" descr="Google Shape;119;p10">
            <a:hlinkClick r:id="rId12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9">
            <a:extLst/>
          </a:blip>
          <a:stretch>
            <a:fillRect/>
          </a:stretch>
        </p:blipFill>
        <p:spPr>
          <a:xfrm>
            <a:off x="9526675" y="646087"/>
            <a:ext cx="1451941" cy="52871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Google Shape;123;p10"/>
          <p:cNvSpPr txBox="1"/>
          <p:nvPr/>
        </p:nvSpPr>
        <p:spPr>
          <a:xfrm rot="16198132">
            <a:off x="11394614" y="8134942"/>
            <a:ext cx="2331586" cy="3987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SEIS April 2023</a:t>
            </a:r>
          </a:p>
        </p:txBody>
      </p:sp>
      <p:pic>
        <p:nvPicPr>
          <p:cNvPr id="232" name="Picture 3" descr="Picture 3">
            <a:hlinkClick r:id="rId13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1">
            <a:extLst/>
          </a:blip>
          <a:stretch>
            <a:fillRect/>
          </a:stretch>
        </p:blipFill>
        <p:spPr>
          <a:xfrm>
            <a:off x="1574154" y="6132719"/>
            <a:ext cx="742740" cy="74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4" descr="Picture 4">
            <a:hlinkClick r:id="rId13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3">
            <a:extLst/>
          </a:blip>
          <a:srcRect l="0" t="0" r="0" b="15727"/>
          <a:stretch>
            <a:fillRect/>
          </a:stretch>
        </p:blipFill>
        <p:spPr>
          <a:xfrm>
            <a:off x="2996577" y="617748"/>
            <a:ext cx="1847369" cy="520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2" descr="Picture 2">
            <a:hlinkClick r:id="rId13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5">
            <a:extLst/>
          </a:blip>
          <a:stretch>
            <a:fillRect/>
          </a:stretch>
        </p:blipFill>
        <p:spPr>
          <a:xfrm>
            <a:off x="162425" y="613166"/>
            <a:ext cx="1223682" cy="685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5" descr="Picture 5">
            <a:hlinkClick r:id="rId13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7">
            <a:extLst/>
          </a:blip>
          <a:srcRect l="6160" t="0" r="0" b="0"/>
          <a:stretch>
            <a:fillRect/>
          </a:stretch>
        </p:blipFill>
        <p:spPr>
          <a:xfrm>
            <a:off x="4555186" y="6741684"/>
            <a:ext cx="1267398" cy="58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oogle Shape;68;p10" descr="Google Shape;68;p10">
            <a:hlinkClick r:id="rId13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39">
            <a:extLst/>
          </a:blip>
          <a:stretch>
            <a:fillRect/>
          </a:stretch>
        </p:blipFill>
        <p:spPr>
          <a:xfrm>
            <a:off x="1250402" y="2224930"/>
            <a:ext cx="1311725" cy="610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" descr="Picture 7">
            <a:hlinkClick r:id="rId14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1">
            <a:extLst/>
          </a:blip>
          <a:stretch>
            <a:fillRect/>
          </a:stretch>
        </p:blipFill>
        <p:spPr>
          <a:xfrm>
            <a:off x="7271925" y="2730870"/>
            <a:ext cx="1420683" cy="75864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16"/>
          <p:cNvSpPr txBox="1"/>
          <p:nvPr/>
        </p:nvSpPr>
        <p:spPr>
          <a:xfrm>
            <a:off x="-317704" y="-7835"/>
            <a:ext cx="13437008" cy="523237"/>
          </a:xfrm>
          <a:prstGeom prst="rect">
            <a:avLst/>
          </a:prstGeom>
          <a:solidFill>
            <a:schemeClr val="accent3">
              <a:satOff val="-2341"/>
              <a:lumOff val="-108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EIC/Socrates Educa International School - Destinations</a:t>
            </a:r>
          </a:p>
        </p:txBody>
      </p:sp>
      <p:pic>
        <p:nvPicPr>
          <p:cNvPr id="239" name="Picture 20" descr="Picture 20">
            <a:hlinkClick r:id="rId14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3">
            <a:extLst/>
          </a:blip>
          <a:stretch>
            <a:fillRect/>
          </a:stretch>
        </p:blipFill>
        <p:spPr>
          <a:xfrm>
            <a:off x="4252443" y="3847093"/>
            <a:ext cx="1827448" cy="497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brunel-logo-blue.jpg" descr="brunel-logo-blue.jpg">
            <a:hlinkClick r:id="rId14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5">
            <a:extLst/>
          </a:blip>
          <a:stretch>
            <a:fillRect/>
          </a:stretch>
        </p:blipFill>
        <p:spPr>
          <a:xfrm>
            <a:off x="34132" y="7697554"/>
            <a:ext cx="1637172" cy="645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Jacobs_University_Bremen_logo.svg.jpg" descr="Jacobs_University_Bremen_logo.svg.jpg">
            <a:hlinkClick r:id="rId14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7">
            <a:extLst/>
          </a:blip>
          <a:stretch>
            <a:fillRect/>
          </a:stretch>
        </p:blipFill>
        <p:spPr>
          <a:xfrm>
            <a:off x="10365399" y="7325538"/>
            <a:ext cx="1932098" cy="677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Melbourne-300x300.jpg" descr="Melbourne-300x300.jpg">
            <a:hlinkClick r:id="rId14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49">
            <a:extLst/>
          </a:blip>
          <a:stretch>
            <a:fillRect/>
          </a:stretch>
        </p:blipFill>
        <p:spPr>
          <a:xfrm>
            <a:off x="8464260" y="6090093"/>
            <a:ext cx="891362" cy="891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ondon_school_of_economics_logo_with_name.svg.jpg" descr="London_school_of_economics_logo_with_name.svg.jpg">
            <a:hlinkClick r:id="rId15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1">
            <a:extLst/>
          </a:blip>
          <a:stretch>
            <a:fillRect/>
          </a:stretch>
        </p:blipFill>
        <p:spPr>
          <a:xfrm>
            <a:off x="1510529" y="713336"/>
            <a:ext cx="1360827" cy="484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University-lincoln-logo.jpg" descr="University-lincoln-logo.jpg">
            <a:hlinkClick r:id="rId15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3">
            <a:extLst/>
          </a:blip>
          <a:stretch>
            <a:fillRect/>
          </a:stretch>
        </p:blipFill>
        <p:spPr>
          <a:xfrm>
            <a:off x="10619844" y="8813606"/>
            <a:ext cx="1721026" cy="573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colour-logo-new.jpg" descr="colour-logo-new.jpg">
            <a:hlinkClick r:id="rId15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5">
            <a:extLst/>
          </a:blip>
          <a:stretch>
            <a:fillRect/>
          </a:stretch>
        </p:blipFill>
        <p:spPr>
          <a:xfrm>
            <a:off x="9138639" y="8169914"/>
            <a:ext cx="1355983" cy="693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164494_164360_EUSS-LogoUAB_EUSSUABCAST1.jpg.jpg" descr="164494_164360_EUSS-LogoUAB_EUSSUABCAST1.jpg.jpg">
            <a:hlinkClick r:id="rId15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7">
            <a:extLst/>
          </a:blip>
          <a:stretch>
            <a:fillRect/>
          </a:stretch>
        </p:blipFill>
        <p:spPr>
          <a:xfrm>
            <a:off x="1781740" y="3725417"/>
            <a:ext cx="818289" cy="7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oogle Shape;91;p10" descr="Google Shape;91;p10">
            <a:hlinkClick r:id="rId15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59">
            <a:extLst/>
          </a:blip>
          <a:stretch>
            <a:fillRect/>
          </a:stretch>
        </p:blipFill>
        <p:spPr>
          <a:xfrm>
            <a:off x="11667401" y="6630613"/>
            <a:ext cx="854279" cy="854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wansea-university-2017.en.jpg" descr="swansea-university-2017.en.jpg">
            <a:hlinkClick r:id="rId16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1">
            <a:extLst/>
          </a:blip>
          <a:stretch>
            <a:fillRect/>
          </a:stretch>
        </p:blipFill>
        <p:spPr>
          <a:xfrm>
            <a:off x="7577442" y="8620744"/>
            <a:ext cx="1199439" cy="66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universita-degli-studi-di-padova-logo-vector.jpg" descr="universita-degli-studi-di-padova-logo-vector.jpg">
            <a:hlinkClick r:id="rId16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3">
            <a:extLst/>
          </a:blip>
          <a:stretch>
            <a:fillRect/>
          </a:stretch>
        </p:blipFill>
        <p:spPr>
          <a:xfrm>
            <a:off x="159215" y="8594352"/>
            <a:ext cx="1709953" cy="719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eufom_logo-e1642415261732.jpg" descr="eufom_logo-e1642415261732.jpg">
            <a:hlinkClick r:id="rId16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5">
            <a:extLst/>
          </a:blip>
          <a:stretch>
            <a:fillRect/>
          </a:stretch>
        </p:blipFill>
        <p:spPr>
          <a:xfrm>
            <a:off x="10278951" y="2240134"/>
            <a:ext cx="682302" cy="671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a29cf161-3c4e-4934-aad6-c75b5dfb20bfg7.jpg" descr="a29cf161-3c4e-4934-aad6-c75b5dfb20bfg7.jpg">
            <a:hlinkClick r:id="rId16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7">
            <a:extLst/>
          </a:blip>
          <a:stretch>
            <a:fillRect/>
          </a:stretch>
        </p:blipFill>
        <p:spPr>
          <a:xfrm>
            <a:off x="8873663" y="8964845"/>
            <a:ext cx="1617582" cy="417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panish-La-Liga-logo.jpg" descr="Spanish-La-Liga-logo.jpg">
            <a:hlinkClick r:id="rId16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69">
            <a:extLst/>
          </a:blip>
          <a:srcRect l="0" t="15609" r="0" b="0"/>
          <a:stretch>
            <a:fillRect/>
          </a:stretch>
        </p:blipFill>
        <p:spPr>
          <a:xfrm>
            <a:off x="6087871" y="8837812"/>
            <a:ext cx="1435331" cy="807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5f46633790b1d.png" descr="5f46633790b1d.png">
            <a:hlinkClick r:id="rId17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1">
            <a:extLst/>
          </a:blip>
          <a:stretch>
            <a:fillRect/>
          </a:stretch>
        </p:blipFill>
        <p:spPr>
          <a:xfrm>
            <a:off x="1942288" y="8428666"/>
            <a:ext cx="1050511" cy="105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compartir+(2).jpeg" descr="compartir+(2).jpeg">
            <a:hlinkClick r:id="rId17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3">
            <a:extLst/>
          </a:blip>
          <a:srcRect l="0" t="32440" r="0" b="32440"/>
          <a:stretch>
            <a:fillRect/>
          </a:stretch>
        </p:blipFill>
        <p:spPr>
          <a:xfrm>
            <a:off x="3106124" y="8929102"/>
            <a:ext cx="1478289" cy="51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Google Shape;113;p10" descr="Google Shape;113;p10">
            <a:hlinkClick r:id="rId17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5">
            <a:extLst/>
          </a:blip>
          <a:stretch>
            <a:fillRect/>
          </a:stretch>
        </p:blipFill>
        <p:spPr>
          <a:xfrm>
            <a:off x="8425486" y="7027926"/>
            <a:ext cx="1212287" cy="386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Google Shape;69;p10" descr="Google Shape;69;p10">
            <a:hlinkClick r:id="rId17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7">
            <a:extLst/>
          </a:blip>
          <a:stretch>
            <a:fillRect/>
          </a:stretch>
        </p:blipFill>
        <p:spPr>
          <a:xfrm>
            <a:off x="2327067" y="5092701"/>
            <a:ext cx="1214327" cy="937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>
            <a:hlinkClick r:id="rId17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79">
            <a:extLst/>
          </a:blip>
          <a:srcRect l="0" t="28167" r="0" b="28167"/>
          <a:stretch>
            <a:fillRect/>
          </a:stretch>
        </p:blipFill>
        <p:spPr>
          <a:xfrm>
            <a:off x="7645744" y="8000226"/>
            <a:ext cx="1062645" cy="463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>
            <a:hlinkClick r:id="rId18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81">
            <a:extLst/>
          </a:blip>
          <a:stretch>
            <a:fillRect/>
          </a:stretch>
        </p:blipFill>
        <p:spPr>
          <a:xfrm>
            <a:off x="6419300" y="6712541"/>
            <a:ext cx="1778631" cy="63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Google Shape;51;p10" descr="Google Shape;51;p10">
            <a:hlinkClick r:id="rId18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83">
            <a:extLst/>
          </a:blip>
          <a:stretch>
            <a:fillRect/>
          </a:stretch>
        </p:blipFill>
        <p:spPr>
          <a:xfrm>
            <a:off x="8828747" y="1815407"/>
            <a:ext cx="1420683" cy="101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9" descr="Picture 9">
            <a:hlinkClick r:id="rId18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85">
            <a:extLst/>
          </a:blip>
          <a:stretch>
            <a:fillRect/>
          </a:stretch>
        </p:blipFill>
        <p:spPr>
          <a:xfrm>
            <a:off x="5872467" y="8269092"/>
            <a:ext cx="1551633" cy="49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Google Shape;97;p10" descr="Google Shape;97;p10">
            <a:hlinkClick r:id="rId18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87">
            <a:extLst/>
          </a:blip>
          <a:srcRect l="0" t="22282" r="0" b="32425"/>
          <a:stretch>
            <a:fillRect/>
          </a:stretch>
        </p:blipFill>
        <p:spPr>
          <a:xfrm>
            <a:off x="7164840" y="7406432"/>
            <a:ext cx="1804675" cy="44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>
            <a:hlinkClick r:id="rId18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89">
            <a:extLst/>
          </a:blip>
          <a:stretch>
            <a:fillRect/>
          </a:stretch>
        </p:blipFill>
        <p:spPr>
          <a:xfrm>
            <a:off x="11140745" y="2666542"/>
            <a:ext cx="1584643" cy="891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70;p10" descr="Google Shape;70;p10">
            <a:hlinkClick r:id="rId19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1">
            <a:extLst/>
          </a:blip>
          <a:stretch>
            <a:fillRect/>
          </a:stretch>
        </p:blipFill>
        <p:spPr>
          <a:xfrm>
            <a:off x="5350972" y="2846320"/>
            <a:ext cx="1782565" cy="643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25" descr="Picture 25">
            <a:hlinkClick r:id="rId19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3">
            <a:extLst/>
          </a:blip>
          <a:srcRect l="0" t="29718" r="0" b="29718"/>
          <a:stretch>
            <a:fillRect/>
          </a:stretch>
        </p:blipFill>
        <p:spPr>
          <a:xfrm>
            <a:off x="2565891" y="3532675"/>
            <a:ext cx="1740485" cy="392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UAX-1.png" descr="UAX-1.png">
            <a:hlinkClick r:id="rId19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5">
            <a:extLst/>
          </a:blip>
          <a:srcRect l="0" t="44907" r="0" b="12368"/>
          <a:stretch>
            <a:fillRect/>
          </a:stretch>
        </p:blipFill>
        <p:spPr>
          <a:xfrm>
            <a:off x="4881252" y="680671"/>
            <a:ext cx="1422581" cy="45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n" descr="Imagen">
            <a:hlinkClick r:id="rId19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7">
            <a:extLst/>
          </a:blip>
          <a:stretch>
            <a:fillRect/>
          </a:stretch>
        </p:blipFill>
        <p:spPr>
          <a:xfrm>
            <a:off x="5004884" y="4965096"/>
            <a:ext cx="1957112" cy="40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shot 2022-10-03 at 11.13.07 AM.png" descr="Screenshot 2022-10-03 at 11.13.07 AM.png">
            <a:hlinkClick r:id="rId19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99">
            <a:extLst/>
          </a:blip>
          <a:stretch>
            <a:fillRect/>
          </a:stretch>
        </p:blipFill>
        <p:spPr>
          <a:xfrm>
            <a:off x="4623256" y="1782946"/>
            <a:ext cx="845688" cy="736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96;p10" descr="Google Shape;96;p10">
            <a:hlinkClick r:id="rId200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01">
            <a:extLst/>
          </a:blip>
          <a:srcRect l="9213" t="18864" r="9327" b="18145"/>
          <a:stretch>
            <a:fillRect/>
          </a:stretch>
        </p:blipFill>
        <p:spPr>
          <a:xfrm>
            <a:off x="11135307" y="2218271"/>
            <a:ext cx="1584746" cy="467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Google Shape;77;p10" descr="Google Shape;77;p10">
            <a:hlinkClick r:id="rId20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03">
            <a:extLst/>
          </a:blip>
          <a:srcRect l="575" t="0" r="18379" b="0"/>
          <a:stretch>
            <a:fillRect/>
          </a:stretch>
        </p:blipFill>
        <p:spPr>
          <a:xfrm>
            <a:off x="4477252" y="3140792"/>
            <a:ext cx="1747254" cy="606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86;p10" descr="Google Shape;86;p10">
            <a:hlinkClick r:id="rId20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05">
            <a:extLst/>
          </a:blip>
          <a:stretch>
            <a:fillRect/>
          </a:stretch>
        </p:blipFill>
        <p:spPr>
          <a:xfrm>
            <a:off x="3874194" y="5392916"/>
            <a:ext cx="1132853" cy="660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Google Shape;116;p10" descr="Google Shape;116;p10">
            <a:hlinkClick r:id="rId20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07">
            <a:extLst/>
          </a:blip>
          <a:stretch>
            <a:fillRect/>
          </a:stretch>
        </p:blipFill>
        <p:spPr>
          <a:xfrm>
            <a:off x="4422334" y="7894322"/>
            <a:ext cx="1397101" cy="7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Google Shape;52;p10" descr="Google Shape;52;p10">
            <a:hlinkClick r:id="rId20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209">
            <a:extLst/>
          </a:blip>
          <a:srcRect l="9692" t="0" r="0" b="0"/>
          <a:stretch>
            <a:fillRect/>
          </a:stretch>
        </p:blipFill>
        <p:spPr>
          <a:xfrm>
            <a:off x="5396382" y="1761266"/>
            <a:ext cx="1094785" cy="96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uble-click to edit"/>
          <p:cNvSpPr txBox="1"/>
          <p:nvPr>
            <p:ph type="title"/>
          </p:nvPr>
        </p:nvSpPr>
        <p:spPr>
          <a:xfrm>
            <a:off x="686350" y="840278"/>
            <a:ext cx="8914921" cy="76361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